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9" r:id="rId4"/>
    <p:sldId id="280" r:id="rId5"/>
    <p:sldId id="281" r:id="rId6"/>
    <p:sldId id="282" r:id="rId7"/>
    <p:sldId id="284" r:id="rId8"/>
    <p:sldId id="286" r:id="rId9"/>
    <p:sldId id="285" r:id="rId10"/>
    <p:sldId id="283" r:id="rId11"/>
    <p:sldId id="299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07704" y="332656"/>
            <a:ext cx="640871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ea typeface="Calibri"/>
              <a:cs typeface="Times New Roman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13835" y="2420888"/>
            <a:ext cx="9021189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Семинар-практикум для молодых педагогов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«Принципы организации игровой деятельности в ДОУ»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Попкова О.В</a:t>
            </a:r>
            <a:r>
              <a:rPr lang="ru-RU" dirty="0" smtClean="0">
                <a:solidFill>
                  <a:srgbClr val="002060"/>
                </a:solidFill>
              </a:rPr>
              <a:t>., </a:t>
            </a:r>
            <a:r>
              <a:rPr lang="ru-RU" smtClean="0">
                <a:solidFill>
                  <a:srgbClr val="002060"/>
                </a:solidFill>
              </a:rPr>
              <a:t>старший воспитатель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5245" y="332656"/>
            <a:ext cx="84016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Муниципальное бюджетное дошкольное образовательное учреждение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городского округа «Город Архангельск»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«Детский сад комбинированного вида № 100 «Ельничек»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16" y="6165304"/>
            <a:ext cx="7841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2022г.</a:t>
            </a:r>
            <a:endParaRPr lang="ru-R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652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4345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u="sng" dirty="0" smtClean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51520" y="194157"/>
            <a:ext cx="864096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Конструкторские игры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- э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ти творческие игры направляют внимание ребенка на различные виды строительства, способствуют приобретению конструкторских навыков организации и сближению детей, приобщению их к трудовой деятельности. В конструкторских играх ярко проявляется интерес детей к свойствам предмета и желание научиться с ними работать. Материалом для этих игр могут быть конструкторы разных видов и размеров, природный материал, с которого, дети создают разные вещи по собственному замыслу или по заданию воспитателя. Важно чтобы педагог помогал воспитанникам осуществить переход от бесцельного накопления материала к созданию продуманной идеи.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pic>
        <p:nvPicPr>
          <p:cNvPr id="14339" name="Picture 3" descr="https://static.mk.ru/upload/entities/2020/05/18/08/articles/facebookPicture/f4/b4/5b/e1/f1295f0c4b1af207820e55cf38ff85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429000"/>
            <a:ext cx="4572508" cy="30483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12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4345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u="sng" dirty="0" smtClean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79512" y="537647"/>
            <a:ext cx="878497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При всем разнообразии творческих игр они имеют общие черты: дети сами с помощью взрослого (особенно в играх-драматизациях) выбирают тему игры, развивают ее сюжет, распределяют между собой роли, подбирают нужные игрушки. Все это должно происходить в условиях тактичного руководства взрослого, направленного на активизацию инициативы детей, развитие их творческой фантазии.</a:t>
            </a:r>
            <a:endParaRPr lang="ru-RU" dirty="0" smtClean="0">
              <a:solidFill>
                <a:srgbClr val="002060"/>
              </a:solidFill>
              <a:cs typeface="Arial" pitchFamily="34" charset="0"/>
            </a:endParaRPr>
          </a:p>
        </p:txBody>
      </p:sp>
      <p:pic>
        <p:nvPicPr>
          <p:cNvPr id="36866" name="Picture 2" descr="Предлагаем атрибуты для сюжетно-ролевой игры &amp;quot;Магазин&amp;quot; или &amp;quot;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564904"/>
            <a:ext cx="4572000" cy="304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12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79512" y="327139"/>
            <a:ext cx="878497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Игры с правилами </a:t>
            </a:r>
            <a:r>
              <a:rPr lang="ru-RU" dirty="0" smtClean="0">
                <a:solidFill>
                  <a:srgbClr val="002060"/>
                </a:solidFill>
                <a:cs typeface="Arial" pitchFamily="34" charset="0"/>
              </a:rPr>
              <a:t>- э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ти игры дают возможность систематически тренировать детей в выработке определенных навыков, они очень важны для физического и умственного развития, воспитания характера и воли. Без таких игр в детском саду трудно было бы проводить учебно-воспитательную работу. Игры с правилами дети усваивают от взрослых, друг друга. Многие из них передаются от поколения к поколению, однако воспитатели, выбирая игру, обязательно должны учитывать требования современности. По содержанию и способам ведения игры с правилами разделяют на две группы: дидактические и подвижные.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pic>
        <p:nvPicPr>
          <p:cNvPr id="10243" name="Picture 3" descr="Наши дворовые игры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068960"/>
            <a:ext cx="4552950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79512" y="158153"/>
            <a:ext cx="878497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Дидактические игры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 способствуют главным образом развитию умственных способностей ребенка, поскольку содержат умственные задачи, именно в решении которых и заключаются смысл игры. Они также способствуют развитию органов чувств ребенка, внимания, памяти, логического мышления. Заметим, что дидактическая игра – эффективный метод закрепления знаний, она отнюдь не должна превращаться в учебное занятие. Игра захватывает ребенка только в том случае, если дает радость и удовольствие.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Непременным условием дидактической игры являются правила, без которых деятельность приобретает стихийный характер. В хорошо продуманной игре именно правила, а не воспитатели, управляют поведением детей. Правила помогают всем участникам игры находить и действовать в одинаковых условиях, дети получают определенное количество игрового материала, определяют очередность действий игроков, очерчивают круг деятельности каждого участника.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pic>
        <p:nvPicPr>
          <p:cNvPr id="9219" name="Picture 3" descr="Дошкольники в мире профессий Воспитатель Еранина Н.В. Настольно-печатные иг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725144"/>
            <a:ext cx="2570460" cy="19263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79512" y="55658"/>
            <a:ext cx="871296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Подвижные игры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 важны для физического воспитания дошкольников, поскольку способствуют их гармоничному развитию, удовлетворяют потребность малышей в движении, способствуют их гармоничному развитию, удовлетворяют потребность малышей в движении, способствуют обогащению их двигательного  опыта. С детьми дошкольного возраста проводят две разновидности подвижных игр – сюжетные игры и игровые упражнения (несюжетные игры).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В основу сюжетных подвижных игр положен опыт ребенка, его представление об окружающем мире: действия людей, животных, птиц, которые оно воспроизводят движениями, характерными для того или иного образа. Движения, которые выполняют дети во время игры, тесно связаны с сюжетом. Большинство сюжетных игр коллективные, в них ребенок учится согласовывать свои действия с действиями других игроков, не капризничать, действовать организованно, как того требуют правила.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pic>
        <p:nvPicPr>
          <p:cNvPr id="8195" name="Picture 3" descr="Муниципальное казенное дошкольное образовательное учреждение города Новосиб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365104"/>
            <a:ext cx="3347864" cy="2217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79512" y="329898"/>
            <a:ext cx="878497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Народные игры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 – это игры, которые происходят с древности, они построены с учетом этнических особенностей: хороводы, забавы, игры с народной игрушкой и т.д. Они – неотъемлемая составляющая жизни ребенка в современном дошкольном учреждении, важный источник усвоения общечеловеческих ценностей. Развивающий потенциал этих игр обеспечивается не только наличием соответствующих ценностей. Развивающий потенциал этих игр обеспечивается не только наличием соответствующих игрушек, но и особой творческой аурой, которую должен создавать взрослый. В народных играх отражается жизнь людей, их быт, национальные традиции, они способствуют воспитанию чести, смелости и мужества и т.д. С этой целью детям предлагают расспросить своих мам, пап, бабушек и дедушек, в какие игры они играли в детстве. Различают индивидуальные, коллективные, сюжетные, бытовые, театрализованные игры и подвижные игры–забавы. Особенно популярны среди детей игры без определенного сюжета, построенные на  игровых задачах, которые содержат много познавательного.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79512" y="266165"/>
            <a:ext cx="878497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Для организации игр важно создать предметно–игровую среду. Важное требование – развивающий характер и соответствие таким принципам, как реализация ребенком права на игру: свободный выбор игрушки, темы, сюжета игры, места и времени ее проведения, универсальность предметно–игровой среды, чтобы дети могли вместе с воспитателями готовить и изменять его, трансформировать согласно замыслу игры и содержания, перспектив развития.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2060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</a:rPr>
              <a:t>Все оборудование должно быть удобным  и легко трансформироваться. Дети могут самостоятельно выбирать игру, менять центр, переходя от одной игры к другой.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148" name="Picture 4" descr="Развивающая предметно-пространственная среда в соответствии с ФГОС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356992"/>
            <a:ext cx="4067175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23528" y="332656"/>
            <a:ext cx="8568952" cy="355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Ведущее место в детской игре отводится игрушкам. Они, прежде всего, должны быть безопасными, интересными, привлекательными, яркими, но простыми. И не только привлекать внимание ребенка, но и пробуждать, активизировать его мышление.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Игрушки делятся на три типа: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готовые игрушки: автомобили, самолеты, куклы, различные животные ит.д.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полуготовые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игрушки: кубики, картинки, конструкторы, строительный материал и т.д.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материалы для создания игрушек:  песок, глина, проволока, шпагат, картон, фанера, дерево.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городской семинар по развивающей предметно-пространственной среде в ДОУ в с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501008"/>
            <a:ext cx="4067175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51520" y="258322"/>
            <a:ext cx="87129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С помощью готовых игрушек детей знакомят с техникой, окружающей средой, создают определенные образы. Играя ими, дети воспроизводят свои впечатления, переживают яркие чувства, активизируют свое воображение, корректируют содержание игр.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Полуготовые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игрушки используются преимущественно с дидактической целью. Манипуляции с ними требуют активизации умственной деятельности, для выполнения поставленных педагогом  задач: расположить кубики по размеру, в порядке увеличения или уменьшения, подобрать пару к картинке, составить из деталей конструктора какое – то задание.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Материал для создания игрушек дает большие возможности для развития творческого воображения детей. Так, в зависимости от возраста, они строят из песка пароходы, дома, автомобили из веточек, собранных на прогулке., разбивают в песочнице небольшой садик, лепят посуду, животных из глины. Из обрезков дерева и шпагата, цветной бумаги получается хороший, украшенный флажками автомобиль и т.д.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Желательно комбинировать все три типа игрушек, ведь это очень расширяет возможности для творчества.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9512" y="515747"/>
            <a:ext cx="864096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К особой группе относятся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театральные игрушки и костюмы для различных персонажей, атрибуты, которые дополняют созданные образы. Это театрально–игровой материал: игрушки, куклы, плоскостные фигуры, пальчиковые персонажи, элементы костюмов: головные уборы, различные шляпки, воротники и манжеты. В детских садах активно используются персонажи – куклы, декорации, изготовленные воспитателями и детьми самостоятельно.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pic>
        <p:nvPicPr>
          <p:cNvPr id="3075" name="Picture 3" descr="Организация предметно-развивающей игровой среды в ДОУ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08920"/>
            <a:ext cx="4410075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4345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u="sng" dirty="0" smtClean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32656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solidFill>
                  <a:srgbClr val="002060"/>
                </a:solidFill>
              </a:rPr>
              <a:t>Основной вид деятельности детей дошкольного  возраста </a:t>
            </a:r>
            <a:r>
              <a:rPr lang="ru-RU" dirty="0" smtClean="0">
                <a:solidFill>
                  <a:srgbClr val="002060"/>
                </a:solidFill>
              </a:rPr>
              <a:t>— </a:t>
            </a:r>
            <a:r>
              <a:rPr lang="ru-RU" i="1" dirty="0" smtClean="0">
                <a:solidFill>
                  <a:srgbClr val="002060"/>
                </a:solidFill>
              </a:rPr>
              <a:t>игра,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в процессе которой развиваются духовные и физические силы ребенка: его внимание, память, воображение, ловкость, дисциплинированность и т. д. Кроме того, игра </a:t>
            </a:r>
            <a:r>
              <a:rPr lang="ru-RU" dirty="0" smtClean="0">
                <a:solidFill>
                  <a:srgbClr val="002060"/>
                </a:solidFill>
              </a:rPr>
              <a:t>— </a:t>
            </a:r>
            <a:r>
              <a:rPr lang="ru-RU" i="1" dirty="0" smtClean="0">
                <a:solidFill>
                  <a:srgbClr val="002060"/>
                </a:solidFill>
              </a:rPr>
              <a:t>это своеобразный, свойственный дошкольному возрасту способ  усвоения общественного опыта.</a:t>
            </a:r>
            <a:endParaRPr lang="ru-RU" dirty="0" smtClean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                                                                              Д.В. </a:t>
            </a:r>
            <a:r>
              <a:rPr lang="ru-RU" dirty="0" err="1" smtClean="0">
                <a:solidFill>
                  <a:srgbClr val="002060"/>
                </a:solidFill>
              </a:rPr>
              <a:t>Менджерицкая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157192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Игра представляет собой особую деятельность, которая расцветает в детские годы и сопровождает человека на протяжении всей его жизни. 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1746" name="Picture 2" descr="В госдуме предложили ввести плату за отказ от места в детском саду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276872"/>
            <a:ext cx="4225672" cy="2808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12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122149"/>
            <a:ext cx="504056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Чтобы правильно организовать руководство играми, воспитатель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должен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изучить игровые интересы и уровень развития творческих игр своих детей, составить перспективный план развития игр, указав темы игр, объем и пути их развития.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3968" y="472514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Если у детей возникла интересная и полезная в воспитательном смысле игра, воспитатель должен поддержать детскую инициативу, изменив намеченную игровую тематику.</a:t>
            </a:r>
            <a:endParaRPr lang="ru-RU" dirty="0" smtClean="0">
              <a:solidFill>
                <a:srgbClr val="002060"/>
              </a:solidFill>
              <a:cs typeface="Arial" pitchFamily="34" charset="0"/>
            </a:endParaRPr>
          </a:p>
        </p:txBody>
      </p:sp>
      <p:pic>
        <p:nvPicPr>
          <p:cNvPr id="2051" name="Picture 3" descr="Сумма, уплачиваемая в качестве родительской платы за содержание ребенка в д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060848"/>
            <a:ext cx="3459083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99674"/>
            <a:ext cx="856895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При составлении календарного плана работы педагогу необходимо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продумать и спланировать те мероприятия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, которые способствуют обогащению содержания сюжетно–ролевых и конструированных игр, обеспечивая концентрированную подачу материала с целью поддержания и развития интереса к той или иной игре.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Планирование должно включать конкретное наблюдения за предметами и явлениями окружающей среды, экскурсии, подбор художественной литературы, знакомство с произведениями искусства: конструирование, лепку, аппликации и рисование, игрушки и атрибуты для игр, указать, что надо приобрести, что изготовить, с помощью родителей, вместе с детьми.</a:t>
            </a:r>
            <a:endParaRPr lang="ru-RU" sz="2800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028" name="Picture 4" descr="Воспитательница и дети за столом решают примеры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45024"/>
            <a:ext cx="4572000" cy="2571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Во время игры может возникнуть потребность в таких атрибутах, которые нельзя было предусмотреть заранее. В таких случаях следует поддержать инициативу детей, помочь изготовить или заменить другими предметами необходимые атрибуты и тем самым поддержать интерес к игре.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5842" name="Picture 2" descr="Мастер-класс с родителями &amp;quot;Изготовление атрибутов для сюжетно-ролевых игр..."/>
          <p:cNvPicPr>
            <a:picLocks noChangeAspect="1" noChangeArrowheads="1"/>
          </p:cNvPicPr>
          <p:nvPr/>
        </p:nvPicPr>
        <p:blipFill>
          <a:blip r:embed="rId2" cstate="print"/>
          <a:srcRect b="3139"/>
          <a:stretch>
            <a:fillRect/>
          </a:stretch>
        </p:blipFill>
        <p:spPr bwMode="auto">
          <a:xfrm>
            <a:off x="611560" y="1844824"/>
            <a:ext cx="4067175" cy="2952328"/>
          </a:xfrm>
          <a:prstGeom prst="rect">
            <a:avLst/>
          </a:prstGeom>
          <a:noFill/>
        </p:spPr>
      </p:pic>
      <p:pic>
        <p:nvPicPr>
          <p:cNvPr id="35844" name="Picture 4" descr="Использование детского дизайна в оформлении среды для сюжетно-ролевых и теа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356992"/>
            <a:ext cx="4057650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79512" y="327764"/>
            <a:ext cx="878497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Воспитательные возможности игры наиболее полно реализуются при умелом педагогическом руководством, которое обеспечивает необходимый уровень развития игровой деятельности. Так постепенно в игре идет освоение детьми нравственных норм, растет ответственность за выполнения действий.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pic>
        <p:nvPicPr>
          <p:cNvPr id="34819" name="Picture 3" descr="Современные методы организации детской игры в ДОУ 🎓 Академия Дистанционног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04864"/>
            <a:ext cx="4572000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4345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u="sng" dirty="0" smtClean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43924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Существует целый ряд теорий, которые рассматривают игру с двух</a:t>
            </a:r>
            <a:r>
              <a:rPr lang="ru-RU" i="1" dirty="0" smtClean="0">
                <a:solidFill>
                  <a:srgbClr val="002060"/>
                </a:solidFill>
              </a:rPr>
              <a:t> </a:t>
            </a:r>
            <a:r>
              <a:rPr lang="ru-RU" dirty="0" smtClean="0">
                <a:solidFill>
                  <a:srgbClr val="002060"/>
                </a:solidFill>
              </a:rPr>
              <a:t>точек зрения: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- игра как деятельность, в которой ребенок развивается целостно, гармонично, всесторонне;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- игра как средство приобретения и проработки знаний.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В настоящее время общепризнано, что игра является ведущей деятельностью ребенка дошкольного возраста. 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3717032"/>
            <a:ext cx="44999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Психолог А. Н. Леонтьев считал ведущей деятельностью такую, которая оказывает в данный возрастной период особое воздействие на развитие ребенка. Для детей раннего возраста ведущей является предметная деятельность, для детей младшего и старшего дошкольного возраста ведущей деятельностью становится игра.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8434" name="Picture 2" descr="Нужно ли ребенку ходить в детский сад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548680"/>
            <a:ext cx="3917235" cy="2448272"/>
          </a:xfrm>
          <a:prstGeom prst="rect">
            <a:avLst/>
          </a:prstGeom>
          <a:noFill/>
        </p:spPr>
      </p:pic>
      <p:pic>
        <p:nvPicPr>
          <p:cNvPr id="18436" name="Picture 4" descr="https://im0-tub-ru.yandex.net/i?id=bf07963cc32244e257145c99b826d180-l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4076" y="3717032"/>
            <a:ext cx="1595231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12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4345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u="sng" dirty="0" smtClean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7693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Все мы знаем, как важна игра для детей дошкольного возраста, все мы осознаем тот факт, что развитие детей в детском саду неэффективно вне игры. Но современные дети практически не играют, игра «уходит» из детского сада. И причин тому несколько: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•  У детей мало впечатлений, эмоций, праздников, без которых невозможно развитие игры. Большинство впечатлений дети получают из телевизионных передач, качество которых, оставляет желать лучшего.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•  Игра — отображение жизни взрослых людей: играя, ребенок подражает им, моделирует разнообразные </a:t>
            </a:r>
            <a:r>
              <a:rPr lang="ru-RU" dirty="0" err="1" smtClean="0">
                <a:solidFill>
                  <a:srgbClr val="002060"/>
                </a:solidFill>
              </a:rPr>
              <a:t>социокультурные</a:t>
            </a:r>
            <a:r>
              <a:rPr lang="ru-RU" dirty="0" smtClean="0">
                <a:solidFill>
                  <a:srgbClr val="002060"/>
                </a:solidFill>
              </a:rPr>
              <a:t> ситуации и отношения. Однако, многие современные дети не знают, где и кем работают их родители. А родители, в свою очередь, не могут внятно объяснить ребенку, чем они занимаются, т.к. занимают должности «риэлтора», «</a:t>
            </a:r>
            <a:r>
              <a:rPr lang="ru-RU" dirty="0" err="1" smtClean="0">
                <a:solidFill>
                  <a:srgbClr val="002060"/>
                </a:solidFill>
              </a:rPr>
              <a:t>диллера</a:t>
            </a:r>
            <a:r>
              <a:rPr lang="ru-RU" dirty="0" smtClean="0">
                <a:solidFill>
                  <a:srgbClr val="002060"/>
                </a:solidFill>
              </a:rPr>
              <a:t>», «менеджера» и т.п. Остаются только виды деятельности взрослых, непосредственно наблюдаемые в жизни. Но их очень мало. От детского непосредственного наблюдения ушли профессия продавца, почтальона, закройщика ателье и портного. А между тем условия для этих игр создаются, во многих детских садах существуют искусственно созданные игровые зоны. Но атрибуты для этих не вызывают у детей особого интереса.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•  Не играют взрослые. Игре невозможно научить иначе, чем играя вместе с ребенком.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12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4345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u="sng" dirty="0" smtClean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79512" y="394689"/>
            <a:ext cx="878497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Педагогам следует помнить, что игра для ребенка специфическая деятельность, каждый ее вид выполняет свою функцию в развитии.  Игра - один из тех видов детской деятельности, который используется взрослыми в целях воспитания дошкольников, обучая их различным действиям с предметами, способам и средствам общения. Это уникальное средство ненасильственного воспитания маленьких детей. Она соответствует естественным потребностям и желаниям дошкольника, а потому с ее помощью он учится добровольно и охотно. В игре дети могут делать то, чего они не умеют в реальной жизни: придумывают увлекательные сюжеты, делятся друг с другом игрушками, выполняют правила, ждут своей очереди, могут быть терпеливыми и настойчивыми.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pic>
        <p:nvPicPr>
          <p:cNvPr id="16387" name="Picture 3" descr="Чем полезны для развития ребенка игры с конструкторами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717032"/>
            <a:ext cx="3888431" cy="259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12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908720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u="sng" dirty="0" smtClean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75656" y="620688"/>
            <a:ext cx="16209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Виды игр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51520" y="2060848"/>
            <a:ext cx="878497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Творческие игры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 составляют наиболее насыщенную типичную группу игр дошкольников. Творческими их называют, потому что дети сами определяют  цель, содержание и правила игры, отражая в основном окружающую жизнь, деятельность  человека и отношения между людьми. Значительная  часть творческих игр – это сюжетно-ролевые игры «в кого-то» или «в нечто». Дети изображают людей, животных, работу врача, строителя и т.д. Осознавая, что игра -  не настоящая жизнь малыши тем временем по-настоящему переживают  свои роли, откровенно выявляют свое отношение к жизни, свои мысли и чувства, воспринимают игру как важное дело. Насыщенная яркими эмоциональными переживаниями, сюжетно-ролевая игра оставляет в сознании ребенка глубокий след, который сказывается на его отношении к людям, их труда и вообще жизни. 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К сюжетно-ролевым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 играм относятся также игры с элементами труда и художественно-творческой деятельностью.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pic>
        <p:nvPicPr>
          <p:cNvPr id="15364" name="Picture 4" descr="Занятия в доу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60647"/>
            <a:ext cx="2232248" cy="16728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12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4345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u="sng" dirty="0" smtClean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Разновидность творческой игровой деятельности  - </a:t>
            </a:r>
            <a:r>
              <a:rPr lang="ru-RU" b="1" dirty="0" smtClean="0">
                <a:solidFill>
                  <a:srgbClr val="002060"/>
                </a:solidFill>
              </a:rPr>
              <a:t>театрализованная деятельность.</a:t>
            </a:r>
            <a:r>
              <a:rPr lang="ru-RU" dirty="0" smtClean="0">
                <a:solidFill>
                  <a:srgbClr val="002060"/>
                </a:solidFill>
              </a:rPr>
              <a:t> Она связана с восприятием произведений театрального искусства и воспроизведением в игровой форме приобретенных представлений, впечатлений и чувств. Ключевые понятия театрализованной деятельности: сюжет, сценарий, игра по сюжетам литературного произведения, театрализация, сказка-перевод. Театрализованные игры разделяются в зависимости от их вида и специфического сюжетно-ролевого содержания на две основные группы: режиссерские игры и игры–драматизации.</a:t>
            </a:r>
          </a:p>
        </p:txBody>
      </p:sp>
      <p:pic>
        <p:nvPicPr>
          <p:cNvPr id="13314" name="Picture 2" descr="Белгород.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996952"/>
            <a:ext cx="4067175" cy="304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12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4345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u="sng" dirty="0" smtClean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79512" y="435776"/>
            <a:ext cx="878497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В режиссерской игре ребенок, как режиссер и одновременно «голос за кадром» организует театрально-игровое поле, актерами и исполнителями в котором являются куклы. В противном случае актерами, режиссерами, сценаристами выступают сами дети, которые во время игры договариваются о том, кто какую роль будет играть, что делать.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pic>
        <p:nvPicPr>
          <p:cNvPr id="11267" name="Picture 3" descr="17 ноября в нашем учреждении состоялся семинар &amp;quot;Театрализованная деяте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492896"/>
            <a:ext cx="4572000" cy="25717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12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4345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u="sng" dirty="0" smtClean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79512" y="332656"/>
            <a:ext cx="878497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Игры–драматизации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 создаются по готовому сюжету из литературного произведения или театрального представления. План игры и его последовательность определяют заранее. Такая игра тяжелее для детей, чем подражание тому, что они видят в жизни, поскольку надо хорошо понять и почувствовать образы героев, их поведение, помнить текст произведения, последовательность развертывания действий, реплики  персонажей. В этом заключается особое значение игр-драматизаций – они помогают детям глубже понять идею произведения, почувствовать его художественную целостность, способствуют развитию выразительности речи и движений.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pic>
        <p:nvPicPr>
          <p:cNvPr id="12291" name="Picture 3" descr="Театрализованная игра в детском саду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284984"/>
            <a:ext cx="4067175" cy="304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12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625</TotalTime>
  <Words>965</Words>
  <Application>Microsoft Office PowerPoint</Application>
  <PresentationFormat>Экран (4:3)</PresentationFormat>
  <Paragraphs>72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МБДОУ ДС № 100</cp:lastModifiedBy>
  <cp:revision>58</cp:revision>
  <dcterms:created xsi:type="dcterms:W3CDTF">2022-02-06T16:38:00Z</dcterms:created>
  <dcterms:modified xsi:type="dcterms:W3CDTF">2022-03-21T13:28:38Z</dcterms:modified>
</cp:coreProperties>
</file>